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821" r:id="rId66"/>
    <p:sldId id="719" r:id="rId67"/>
    <p:sldId id="766" r:id="rId68"/>
    <p:sldId id="734" r:id="rId69"/>
    <p:sldId id="732" r:id="rId70"/>
    <p:sldId id="720" r:id="rId71"/>
    <p:sldId id="811" r:id="rId72"/>
    <p:sldId id="812" r:id="rId73"/>
    <p:sldId id="768" r:id="rId74"/>
    <p:sldId id="813" r:id="rId75"/>
    <p:sldId id="814" r:id="rId76"/>
    <p:sldId id="815" r:id="rId77"/>
    <p:sldId id="819" r:id="rId78"/>
    <p:sldId id="820" r:id="rId79"/>
    <p:sldId id="818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52" autoAdjust="0"/>
    <p:restoredTop sz="82635" autoAdjust="0"/>
  </p:normalViewPr>
  <p:slideViewPr>
    <p:cSldViewPr snapToGrid="0">
      <p:cViewPr>
        <p:scale>
          <a:sx n="83" d="100"/>
          <a:sy n="83" d="100"/>
        </p:scale>
        <p:origin x="164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commentAuthors" Target="commentAuthors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5423216"/>
        <c:axId val="295443552"/>
      </c:barChart>
      <c:catAx>
        <c:axId val="29542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95443552"/>
        <c:crosses val="autoZero"/>
        <c:auto val="1"/>
        <c:lblAlgn val="ctr"/>
        <c:lblOffset val="100"/>
        <c:noMultiLvlLbl val="0"/>
      </c:catAx>
      <c:valAx>
        <c:axId val="29544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9542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として採用された理由でもあります。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smtClean="0"/>
              <a:t>テスト時のスクリーンショットを自動取得し、挙動を文字通り「見える化」しています。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３つ、言わせてください。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最後の項目、優秀なメンバーの「人力」でなんとかしてきたということがポイントです。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急成長によるひずみが、いま現れてきています。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2018年4月23日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2018年4月23日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mazon.co.jp/dp/4798153346/" TargetMode="Externa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2018年4月23日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:/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/www.amazon.co.jp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/dp/4798153346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</a:t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endParaRPr kumimoji="1" lang="ja-JP" altLang="en-US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5095088" y="1514650"/>
            <a:ext cx="4048912" cy="38248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越境</a:t>
            </a:r>
            <a:endParaRPr lang="en-US" altLang="ja-JP" sz="1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328"/>
            <a:ext cx="5122549" cy="3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https://developers.line.me/ja/docs/messaging-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3554</TotalTime>
  <Words>2559</Words>
  <Application>Microsoft Macintosh PowerPoint</Application>
  <PresentationFormat>画面に合わせる (4:3)</PresentationFormat>
  <Paragraphs>636</Paragraphs>
  <Slides>78</Slides>
  <Notes>73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7" baseType="lpstr">
      <vt:lpstr>Arial</vt:lpstr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https://www.amazon.co.jp/dp/4798153346/  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5906</cp:revision>
  <dcterms:created xsi:type="dcterms:W3CDTF">2016-11-21T06:16:44Z</dcterms:created>
  <dcterms:modified xsi:type="dcterms:W3CDTF">2018-04-23T01:09:51Z</dcterms:modified>
</cp:coreProperties>
</file>